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AA7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90" y="-6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2193F-E8CB-45BF-997B-C1CC7B2DF8BE}" type="datetimeFigureOut">
              <a:rPr lang="en-US" smtClean="0"/>
              <a:t>7/24/2013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9A2E-B7E5-4CDC-8F37-A567E9B88F3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2193F-E8CB-45BF-997B-C1CC7B2DF8BE}" type="datetimeFigureOut">
              <a:rPr lang="en-US" smtClean="0"/>
              <a:t>7/24/2013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9A2E-B7E5-4CDC-8F37-A567E9B88F3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2193F-E8CB-45BF-997B-C1CC7B2DF8BE}" type="datetimeFigureOut">
              <a:rPr lang="en-US" smtClean="0"/>
              <a:t>7/24/2013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9A2E-B7E5-4CDC-8F37-A567E9B88F3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2193F-E8CB-45BF-997B-C1CC7B2DF8BE}" type="datetimeFigureOut">
              <a:rPr lang="en-US" smtClean="0"/>
              <a:t>7/24/2013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9A2E-B7E5-4CDC-8F37-A567E9B88F3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2193F-E8CB-45BF-997B-C1CC7B2DF8BE}" type="datetimeFigureOut">
              <a:rPr lang="en-US" smtClean="0"/>
              <a:t>7/24/2013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9A2E-B7E5-4CDC-8F37-A567E9B88F3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2193F-E8CB-45BF-997B-C1CC7B2DF8BE}" type="datetimeFigureOut">
              <a:rPr lang="en-US" smtClean="0"/>
              <a:t>7/24/2013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9A2E-B7E5-4CDC-8F37-A567E9B88F3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2193F-E8CB-45BF-997B-C1CC7B2DF8BE}" type="datetimeFigureOut">
              <a:rPr lang="en-US" smtClean="0"/>
              <a:t>7/24/2013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9A2E-B7E5-4CDC-8F37-A567E9B88F3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2193F-E8CB-45BF-997B-C1CC7B2DF8BE}" type="datetimeFigureOut">
              <a:rPr lang="en-US" smtClean="0"/>
              <a:t>7/24/2013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9A2E-B7E5-4CDC-8F37-A567E9B88F3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2193F-E8CB-45BF-997B-C1CC7B2DF8BE}" type="datetimeFigureOut">
              <a:rPr lang="en-US" smtClean="0"/>
              <a:t>7/24/2013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9A2E-B7E5-4CDC-8F37-A567E9B88F3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2193F-E8CB-45BF-997B-C1CC7B2DF8BE}" type="datetimeFigureOut">
              <a:rPr lang="en-US" smtClean="0"/>
              <a:t>7/24/2013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9A2E-B7E5-4CDC-8F37-A567E9B88F3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2193F-E8CB-45BF-997B-C1CC7B2DF8BE}" type="datetimeFigureOut">
              <a:rPr lang="en-US" smtClean="0"/>
              <a:t>7/24/2013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B9A2E-B7E5-4CDC-8F37-A567E9B88F3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AA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2193F-E8CB-45BF-997B-C1CC7B2DF8BE}" type="datetimeFigureOut">
              <a:rPr lang="en-US" smtClean="0"/>
              <a:t>7/24/2013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B9A2E-B7E5-4CDC-8F37-A567E9B88F34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685800"/>
            <a:ext cx="7772400" cy="1470025"/>
          </a:xfrm>
        </p:spPr>
        <p:txBody>
          <a:bodyPr/>
          <a:lstStyle/>
          <a:p>
            <a:r>
              <a:rPr lang="en-US" dirty="0" smtClean="0"/>
              <a:t>Study Abroad Ghana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905000"/>
            <a:ext cx="5867400" cy="8382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The </a:t>
            </a:r>
            <a:r>
              <a:rPr lang="en-US" dirty="0" smtClean="0">
                <a:solidFill>
                  <a:schemeClr val="tx1"/>
                </a:solidFill>
              </a:rPr>
              <a:t>Sankofa</a:t>
            </a:r>
            <a:r>
              <a:rPr lang="en-US" dirty="0" smtClean="0">
                <a:solidFill>
                  <a:schemeClr val="tx1"/>
                </a:solidFill>
              </a:rPr>
              <a:t> Project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6600" y="3276600"/>
            <a:ext cx="2659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PURDUE UNIVERSITY 2013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STUDENTS JOINING DANCERS</a:t>
            </a:r>
            <a:endParaRPr lang="en-US" sz="3200" dirty="0"/>
          </a:p>
        </p:txBody>
      </p:sp>
      <p:pic>
        <p:nvPicPr>
          <p:cNvPr id="6" name="Content Placeholder 5" descr="joining dancers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VIEW OF THE COAST FROM BLACK STAR</a:t>
            </a:r>
            <a:endParaRPr lang="en-US" sz="3200" dirty="0"/>
          </a:p>
        </p:txBody>
      </p:sp>
      <p:pic>
        <p:nvPicPr>
          <p:cNvPr id="4" name="Content Placeholder 3" descr="view of coast from black star lin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219200"/>
            <a:ext cx="8723489" cy="52578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8683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KWAME KRUMAH MUSEUM</a:t>
            </a:r>
            <a:endParaRPr lang="en-US" sz="3200" dirty="0"/>
          </a:p>
        </p:txBody>
      </p:sp>
      <p:pic>
        <p:nvPicPr>
          <p:cNvPr id="4" name="Content Placeholder 3" descr="Kwame Nkrumah Museum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143000"/>
            <a:ext cx="8489604" cy="52578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86836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FIRST ANNUAL REPORT NAACP</a:t>
            </a:r>
            <a:endParaRPr lang="en-US" sz="3200" dirty="0"/>
          </a:p>
        </p:txBody>
      </p:sp>
      <p:pic>
        <p:nvPicPr>
          <p:cNvPr id="4" name="Content Placeholder 3" descr="naacp report at Du Bois Cente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7675" y="1219200"/>
            <a:ext cx="3438525" cy="5317067"/>
          </a:xfrm>
        </p:spPr>
      </p:pic>
      <p:pic>
        <p:nvPicPr>
          <p:cNvPr id="5" name="Picture 4" descr="W.E.B. Du Bois Cen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1219200"/>
            <a:ext cx="3567113" cy="5410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62600" y="304800"/>
            <a:ext cx="25478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DU BOIS BUST</a:t>
            </a:r>
            <a:endParaRPr lang="en-US" sz="3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/>
          <a:lstStyle/>
          <a:p>
            <a:r>
              <a:rPr lang="en-US" dirty="0" smtClean="0"/>
              <a:t>HO, VOLTA REGION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0"/>
            <a:ext cx="8229600" cy="3459163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STUDY ABROAD GHANA WEST AFRICA</a:t>
            </a:r>
          </a:p>
          <a:p>
            <a:pPr algn="ctr">
              <a:buNone/>
            </a:pPr>
            <a:endParaRPr lang="en-US" dirty="0"/>
          </a:p>
          <a:p>
            <a:pPr algn="ctr">
              <a:buNone/>
            </a:pPr>
            <a:r>
              <a:rPr lang="en-US" sz="2000" dirty="0" smtClean="0"/>
              <a:t>PURDUE UNIVERSITY</a:t>
            </a:r>
            <a:endParaRPr lang="en-US" sz="2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ABURI BOTANICAL GARDENS</a:t>
            </a:r>
            <a:endParaRPr lang="en-US" dirty="0"/>
          </a:p>
        </p:txBody>
      </p:sp>
      <p:pic>
        <p:nvPicPr>
          <p:cNvPr id="4" name="Content Placeholder 3" descr="Aburi Botanical gard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FEEDING THE MONKEYS</a:t>
            </a:r>
            <a:endParaRPr lang="en-US" dirty="0"/>
          </a:p>
        </p:txBody>
      </p:sp>
      <p:pic>
        <p:nvPicPr>
          <p:cNvPr id="6" name="Content Placeholder 5" descr="feeding monkey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FEEDING MONKEYS 2</a:t>
            </a:r>
            <a:endParaRPr lang="en-US" dirty="0"/>
          </a:p>
        </p:txBody>
      </p:sp>
      <p:pic>
        <p:nvPicPr>
          <p:cNvPr id="4" name="Content Placeholder 3" descr="feeding monkeys 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 HOME</a:t>
            </a:r>
            <a:endParaRPr lang="en-US" dirty="0"/>
          </a:p>
        </p:txBody>
      </p:sp>
      <p:pic>
        <p:nvPicPr>
          <p:cNvPr id="6" name="Content Placeholder 5" descr="home in afric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05200" cy="8683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VERY LARGE TREE</a:t>
            </a:r>
            <a:endParaRPr lang="en-US" sz="3200" dirty="0"/>
          </a:p>
        </p:txBody>
      </p:sp>
      <p:pic>
        <p:nvPicPr>
          <p:cNvPr id="4" name="Content Placeholder 3" descr="large tree--Aburi Botanical Gard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1295400"/>
            <a:ext cx="3401900" cy="5279496"/>
          </a:xfrm>
        </p:spPr>
      </p:pic>
      <p:pic>
        <p:nvPicPr>
          <p:cNvPr id="5" name="Picture 4" descr="patton by tree of lif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10200" y="1295400"/>
            <a:ext cx="2967038" cy="52747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29200" y="381000"/>
            <a:ext cx="38000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+mj-lt"/>
              </a:rPr>
              <a:t>PATTON/TREE</a:t>
            </a:r>
            <a:r>
              <a:rPr lang="en-US" sz="3200" dirty="0" smtClean="0"/>
              <a:t> OF LIFE</a:t>
            </a:r>
            <a:endParaRPr lang="en-US" sz="3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ACCRA COAST</a:t>
            </a:r>
            <a:endParaRPr lang="en-US" dirty="0"/>
          </a:p>
        </p:txBody>
      </p:sp>
      <p:pic>
        <p:nvPicPr>
          <p:cNvPr id="4" name="Content Placeholder 3" descr="african coas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AFRICAN SHOP</a:t>
            </a:r>
            <a:endParaRPr lang="en-US" sz="3200" dirty="0"/>
          </a:p>
        </p:txBody>
      </p:sp>
      <p:pic>
        <p:nvPicPr>
          <p:cNvPr id="6" name="Content Placeholder 5" descr="sho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219200"/>
            <a:ext cx="8723489" cy="533400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052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SHADE TREE</a:t>
            </a:r>
            <a:endParaRPr lang="en-US" sz="3200" dirty="0"/>
          </a:p>
        </p:txBody>
      </p:sp>
      <p:pic>
        <p:nvPicPr>
          <p:cNvPr id="4" name="Content Placeholder 3" descr="shade tree--Aburi Botanical Gard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990600"/>
            <a:ext cx="3581400" cy="5689600"/>
          </a:xfrm>
        </p:spPr>
      </p:pic>
      <p:pic>
        <p:nvPicPr>
          <p:cNvPr id="5" name="Picture 4" descr="strangler tree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10200" y="990600"/>
            <a:ext cx="3209925" cy="57065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86400" y="381000"/>
            <a:ext cx="30688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STRANGLER TREE</a:t>
            </a:r>
            <a:endParaRPr lang="en-US" sz="32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862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TREE OF LIFE SANKOFA</a:t>
            </a:r>
            <a:endParaRPr lang="en-US" sz="3200" dirty="0"/>
          </a:p>
        </p:txBody>
      </p:sp>
      <p:pic>
        <p:nvPicPr>
          <p:cNvPr id="4" name="Content Placeholder 3" descr="tree of life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1524000"/>
            <a:ext cx="3581400" cy="5188299"/>
          </a:xfrm>
        </p:spPr>
      </p:pic>
      <p:pic>
        <p:nvPicPr>
          <p:cNvPr id="5" name="Picture 4" descr="trees--Aburi Botanical Garde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1524000"/>
            <a:ext cx="3276600" cy="51731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72200" y="457200"/>
            <a:ext cx="16225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GARDEN</a:t>
            </a:r>
            <a:endParaRPr lang="en-US" sz="32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TREE OF LIFE</a:t>
            </a:r>
            <a:endParaRPr lang="en-US" sz="3200" dirty="0"/>
          </a:p>
        </p:txBody>
      </p:sp>
      <p:pic>
        <p:nvPicPr>
          <p:cNvPr id="4" name="Content Placeholder 3" descr="tree of life 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83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STUDENTS AT WATER FALL</a:t>
            </a:r>
            <a:endParaRPr lang="en-US" sz="3200" dirty="0"/>
          </a:p>
        </p:txBody>
      </p:sp>
      <p:pic>
        <p:nvPicPr>
          <p:cNvPr id="4" name="Content Placeholder 3" descr="water fall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889000"/>
            <a:ext cx="3200400" cy="5689600"/>
          </a:xfrm>
        </p:spPr>
      </p:pic>
      <p:pic>
        <p:nvPicPr>
          <p:cNvPr id="5" name="Picture 4" descr="water fall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914400"/>
            <a:ext cx="3157538" cy="56134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STUDENTS AT WATERFALL 2</a:t>
            </a:r>
            <a:endParaRPr lang="en-US" dirty="0"/>
          </a:p>
        </p:txBody>
      </p:sp>
      <p:pic>
        <p:nvPicPr>
          <p:cNvPr id="4" name="Content Placeholder 3" descr="waterfall all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 smtClean="0"/>
              <a:t>KUMASI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43200"/>
            <a:ext cx="8229600" cy="3382963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STUDENTS STUDY ABROAD GHANA </a:t>
            </a:r>
          </a:p>
          <a:p>
            <a:pPr algn="ctr">
              <a:buNone/>
            </a:pPr>
            <a:endParaRPr lang="en-US" sz="2000" dirty="0" smtClean="0"/>
          </a:p>
          <a:p>
            <a:pPr algn="ctr">
              <a:buNone/>
            </a:pPr>
            <a:r>
              <a:rPr lang="en-US" sz="2000" dirty="0" smtClean="0"/>
              <a:t>PURDUE UNIVERSITY</a:t>
            </a:r>
            <a:endParaRPr lang="en-US" sz="20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KUMASI</a:t>
            </a:r>
            <a:endParaRPr lang="en-US" dirty="0"/>
          </a:p>
        </p:txBody>
      </p:sp>
      <p:pic>
        <p:nvPicPr>
          <p:cNvPr id="4" name="Content Placeholder 3" descr="cit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1066800"/>
            <a:ext cx="3124200" cy="5554134"/>
          </a:xfrm>
        </p:spPr>
      </p:pic>
      <p:pic>
        <p:nvPicPr>
          <p:cNvPr id="5" name="Picture 4" descr="city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0" y="1143000"/>
            <a:ext cx="30861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338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CLOTHE COLORING</a:t>
            </a:r>
            <a:endParaRPr lang="en-US" sz="3200" dirty="0"/>
          </a:p>
        </p:txBody>
      </p:sp>
      <p:pic>
        <p:nvPicPr>
          <p:cNvPr id="4" name="Content Placeholder 3" descr="cocoa bean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1295400"/>
            <a:ext cx="2971800" cy="5283200"/>
          </a:xfrm>
        </p:spPr>
      </p:pic>
      <p:pic>
        <p:nvPicPr>
          <p:cNvPr id="5" name="Picture 4" descr="pole at KNUS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0" y="1219200"/>
            <a:ext cx="3043238" cy="54102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DANCERS</a:t>
            </a:r>
            <a:endParaRPr lang="en-US" dirty="0"/>
          </a:p>
        </p:txBody>
      </p:sp>
      <p:pic>
        <p:nvPicPr>
          <p:cNvPr id="4" name="Content Placeholder 3" descr="dancers read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1219200"/>
            <a:ext cx="3048000" cy="5418667"/>
          </a:xfrm>
        </p:spPr>
      </p:pic>
      <p:pic>
        <p:nvPicPr>
          <p:cNvPr id="5" name="Picture 4" descr="dancers ready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8800" y="1295400"/>
            <a:ext cx="3000375" cy="5334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052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FREEDOM FIGHTERS</a:t>
            </a:r>
            <a:endParaRPr lang="en-US" sz="2800" dirty="0"/>
          </a:p>
        </p:txBody>
      </p:sp>
      <p:pic>
        <p:nvPicPr>
          <p:cNvPr id="4" name="Content Placeholder 3" descr="african freedom fighter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5799" y="1447800"/>
            <a:ext cx="3404117" cy="5054759"/>
          </a:xfrm>
        </p:spPr>
      </p:pic>
      <p:pic>
        <p:nvPicPr>
          <p:cNvPr id="5" name="Picture 4" descr="black star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1447800"/>
            <a:ext cx="3352800" cy="50122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67400" y="533400"/>
            <a:ext cx="1908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BLACK STAR</a:t>
            </a:r>
            <a:endParaRPr lang="en-US" sz="28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DANCERS 2</a:t>
            </a:r>
            <a:endParaRPr lang="en-US" dirty="0"/>
          </a:p>
        </p:txBody>
      </p:sp>
      <p:pic>
        <p:nvPicPr>
          <p:cNvPr id="4" name="Content Placeholder 3" descr="lady dancer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MUSICIANS</a:t>
            </a:r>
            <a:endParaRPr lang="en-US" dirty="0"/>
          </a:p>
        </p:txBody>
      </p:sp>
      <p:pic>
        <p:nvPicPr>
          <p:cNvPr id="4" name="Content Placeholder 3" descr="musi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WEAVING</a:t>
            </a:r>
            <a:endParaRPr lang="en-US" dirty="0"/>
          </a:p>
        </p:txBody>
      </p:sp>
      <p:pic>
        <p:nvPicPr>
          <p:cNvPr id="6" name="Content Placeholder 5" descr="weavin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/>
          <a:lstStyle/>
          <a:p>
            <a:r>
              <a:rPr lang="en-US" dirty="0" smtClean="0"/>
              <a:t>CAPE COAST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667000"/>
            <a:ext cx="8229600" cy="3459163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STUDY ABROAD </a:t>
            </a:r>
          </a:p>
          <a:p>
            <a:pPr algn="ctr">
              <a:buNone/>
            </a:pPr>
            <a:endParaRPr lang="en-US" dirty="0"/>
          </a:p>
          <a:p>
            <a:pPr algn="ctr">
              <a:buNone/>
            </a:pPr>
            <a:r>
              <a:rPr lang="en-US" sz="2000" dirty="0" smtClean="0"/>
              <a:t>PURDUE UNIVERSITY</a:t>
            </a:r>
            <a:endParaRPr lang="en-US" sz="20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POLICE STATION</a:t>
            </a:r>
            <a:endParaRPr lang="en-US" dirty="0"/>
          </a:p>
        </p:txBody>
      </p:sp>
      <p:pic>
        <p:nvPicPr>
          <p:cNvPr id="4" name="Content Placeholder 3" descr="asfo 4--police stati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SLAVE FORT</a:t>
            </a:r>
            <a:endParaRPr lang="en-US" dirty="0"/>
          </a:p>
        </p:txBody>
      </p:sp>
      <p:pic>
        <p:nvPicPr>
          <p:cNvPr id="4" name="Content Placeholder 3" descr="Building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SLAVE FORT 2</a:t>
            </a:r>
            <a:endParaRPr lang="en-US" dirty="0"/>
          </a:p>
        </p:txBody>
      </p:sp>
      <p:pic>
        <p:nvPicPr>
          <p:cNvPr id="4" name="Content Placeholder 3" descr="Building 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SLAVE CASTLE</a:t>
            </a:r>
            <a:endParaRPr lang="en-US" dirty="0"/>
          </a:p>
        </p:txBody>
      </p:sp>
      <p:pic>
        <p:nvPicPr>
          <p:cNvPr id="4" name="Content Placeholder 3" descr="Cape Coast Castl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SLAVE FORT </a:t>
            </a:r>
            <a:endParaRPr lang="en-US" dirty="0"/>
          </a:p>
        </p:txBody>
      </p:sp>
      <p:pic>
        <p:nvPicPr>
          <p:cNvPr id="4" name="Content Placeholder 3" descr="Cape Coast slave castle 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SLAVE FORT</a:t>
            </a:r>
            <a:endParaRPr lang="en-US" dirty="0"/>
          </a:p>
        </p:txBody>
      </p:sp>
      <p:pic>
        <p:nvPicPr>
          <p:cNvPr id="4" name="Content Placeholder 3" descr="Cape Coast Slave Castle 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2971800" cy="9604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BLACK STAR</a:t>
            </a:r>
            <a:endParaRPr lang="en-US" sz="3200" dirty="0"/>
          </a:p>
        </p:txBody>
      </p:sp>
      <p:pic>
        <p:nvPicPr>
          <p:cNvPr id="4" name="Content Placeholder 3" descr="black star 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1219200"/>
            <a:ext cx="3581400" cy="5348224"/>
          </a:xfrm>
        </p:spPr>
      </p:pic>
      <p:pic>
        <p:nvPicPr>
          <p:cNvPr id="5" name="Picture 4" descr="patton at Du Bois Cen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1219200"/>
            <a:ext cx="3300413" cy="53255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10200" y="304800"/>
            <a:ext cx="30594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PATTON/DU BOIS</a:t>
            </a:r>
            <a:endParaRPr lang="en-US" sz="32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SLAVE CASTLE</a:t>
            </a:r>
            <a:endParaRPr lang="en-US" dirty="0"/>
          </a:p>
        </p:txBody>
      </p:sp>
      <p:pic>
        <p:nvPicPr>
          <p:cNvPr id="4" name="Content Placeholder 3" descr="Cape Coast slave castle fron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SLAVE CASTLE COAST VIEW</a:t>
            </a:r>
            <a:endParaRPr lang="en-US" dirty="0"/>
          </a:p>
        </p:txBody>
      </p:sp>
      <p:pic>
        <p:nvPicPr>
          <p:cNvPr id="4" name="Content Placeholder 3" descr="Cape Coast slave castl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SLAVE HOLDING CELL</a:t>
            </a:r>
            <a:endParaRPr lang="en-US" dirty="0"/>
          </a:p>
        </p:txBody>
      </p:sp>
      <p:pic>
        <p:nvPicPr>
          <p:cNvPr id="4" name="Content Placeholder 3" descr="Cape Coast Slave Castle holding cell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INSIDE VIEW</a:t>
            </a:r>
            <a:endParaRPr lang="en-US" dirty="0"/>
          </a:p>
        </p:txBody>
      </p:sp>
      <p:pic>
        <p:nvPicPr>
          <p:cNvPr id="4" name="Content Placeholder 3" descr="Cape Coast slave castle inside view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81400" cy="8683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SLAVE CELL</a:t>
            </a:r>
            <a:endParaRPr lang="en-US" sz="3200" dirty="0"/>
          </a:p>
        </p:txBody>
      </p:sp>
      <p:pic>
        <p:nvPicPr>
          <p:cNvPr id="4" name="Content Placeholder 3" descr="Cape Coast slave cell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1193800"/>
            <a:ext cx="3581400" cy="5418667"/>
          </a:xfrm>
        </p:spPr>
      </p:pic>
      <p:pic>
        <p:nvPicPr>
          <p:cNvPr id="5" name="Picture 4" descr="Door of No Return Cape Coast Castle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79712" y="1219200"/>
            <a:ext cx="3464202" cy="533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00600" y="381000"/>
            <a:ext cx="38571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DOOR OF NO RETURN</a:t>
            </a:r>
            <a:endParaRPr lang="en-US" sz="32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HOLDING CELLS FOR SLAVES</a:t>
            </a:r>
            <a:endParaRPr lang="en-US" dirty="0"/>
          </a:p>
        </p:txBody>
      </p:sp>
      <p:pic>
        <p:nvPicPr>
          <p:cNvPr id="8" name="Content Placeholder 7" descr="holding cell slaves Cape Coast Castl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8600" cy="9445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DOOR OF NO RETURN </a:t>
            </a:r>
            <a:endParaRPr lang="en-US" sz="3200" dirty="0"/>
          </a:p>
        </p:txBody>
      </p:sp>
      <p:pic>
        <p:nvPicPr>
          <p:cNvPr id="4" name="Content Placeholder 3" descr="dungeon door Cape Coast Castl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1447800"/>
            <a:ext cx="2895600" cy="5147734"/>
          </a:xfrm>
        </p:spPr>
      </p:pic>
      <p:pic>
        <p:nvPicPr>
          <p:cNvPr id="5" name="Picture 4" descr="female slave dungeon Cape Coast Cast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7800" y="1430866"/>
            <a:ext cx="2967038" cy="5274733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SLAVE HOLE</a:t>
            </a:r>
            <a:endParaRPr lang="en-US" dirty="0"/>
          </a:p>
        </p:txBody>
      </p:sp>
      <p:pic>
        <p:nvPicPr>
          <p:cNvPr id="4" name="Content Placeholder 3" descr="slave hole Cape Coast Castl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PALAVER HALL</a:t>
            </a:r>
            <a:endParaRPr lang="en-US" dirty="0"/>
          </a:p>
        </p:txBody>
      </p:sp>
      <p:pic>
        <p:nvPicPr>
          <p:cNvPr id="4" name="Content Placeholder 3" descr="palaver hall Cape Coast Castl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PEEP HOLD AT AMSTERDAM</a:t>
            </a:r>
            <a:endParaRPr lang="en-US" dirty="0"/>
          </a:p>
        </p:txBody>
      </p:sp>
      <p:pic>
        <p:nvPicPr>
          <p:cNvPr id="4" name="Content Placeholder 3" descr="peep hole at Fort Amsterda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BEHEADED KWAME-KHRUMAH</a:t>
            </a:r>
            <a:endParaRPr lang="en-US" dirty="0"/>
          </a:p>
        </p:txBody>
      </p:sp>
      <p:pic>
        <p:nvPicPr>
          <p:cNvPr id="4" name="Content Placeholder 3" descr="beheaded--Kwame Nkrumah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SLAVE TUNNEL</a:t>
            </a:r>
            <a:endParaRPr lang="en-US" dirty="0"/>
          </a:p>
        </p:txBody>
      </p:sp>
      <p:pic>
        <p:nvPicPr>
          <p:cNvPr id="4" name="Content Placeholder 3" descr="slave tunne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DUNGEON AT FORT AMSTERDAM</a:t>
            </a:r>
            <a:endParaRPr lang="en-US" dirty="0"/>
          </a:p>
        </p:txBody>
      </p:sp>
      <p:pic>
        <p:nvPicPr>
          <p:cNvPr id="4" name="Content Placeholder 3" descr="slave dungeon Fort Amsterda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FORT AMSTERDAM</a:t>
            </a:r>
            <a:endParaRPr lang="en-US" dirty="0"/>
          </a:p>
        </p:txBody>
      </p:sp>
      <p:pic>
        <p:nvPicPr>
          <p:cNvPr id="4" name="Content Placeholder 3" descr="Fort Amsterdam outside view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CAPE COAST CASTLE</a:t>
            </a:r>
            <a:endParaRPr lang="en-US" dirty="0"/>
          </a:p>
        </p:txBody>
      </p:sp>
      <p:pic>
        <p:nvPicPr>
          <p:cNvPr id="4" name="Content Placeholder 3" descr="Guns at Cape Coast Castl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MEMORY PLAQUE</a:t>
            </a:r>
            <a:endParaRPr lang="en-US" dirty="0"/>
          </a:p>
        </p:txBody>
      </p:sp>
      <p:pic>
        <p:nvPicPr>
          <p:cNvPr id="4" name="Content Placeholder 3" descr="Memory Plaque--Cape Coast Castl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CHIEF GYAN</a:t>
            </a:r>
            <a:endParaRPr lang="en-US" dirty="0"/>
          </a:p>
        </p:txBody>
      </p:sp>
      <p:pic>
        <p:nvPicPr>
          <p:cNvPr id="4" name="Content Placeholder 3" descr="gyan--chief of Elmin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1219200"/>
            <a:ext cx="3109912" cy="5528734"/>
          </a:xfrm>
        </p:spPr>
      </p:pic>
      <p:pic>
        <p:nvPicPr>
          <p:cNvPr id="5" name="Picture 4" descr="stat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00674" y="1303866"/>
            <a:ext cx="3038476" cy="5401734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LEAVING COAST CASTLE</a:t>
            </a:r>
            <a:endParaRPr lang="en-US" dirty="0"/>
          </a:p>
        </p:txBody>
      </p:sp>
      <p:pic>
        <p:nvPicPr>
          <p:cNvPr id="4" name="Content Placeholder 3" descr="leaving Cape Coast Castl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RITE OF PASSAGE</a:t>
            </a:r>
            <a:endParaRPr lang="en-US" dirty="0"/>
          </a:p>
        </p:txBody>
      </p:sp>
      <p:pic>
        <p:nvPicPr>
          <p:cNvPr id="4" name="Content Placeholder 3" descr="rite of passag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RITE OF PASSAGE 2</a:t>
            </a:r>
            <a:endParaRPr lang="en-US" dirty="0"/>
          </a:p>
        </p:txBody>
      </p:sp>
      <p:pic>
        <p:nvPicPr>
          <p:cNvPr id="4" name="Content Placeholder 3" descr="rite of passage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 DANCERS</a:t>
            </a:r>
            <a:endParaRPr lang="en-US" dirty="0"/>
          </a:p>
        </p:txBody>
      </p:sp>
      <p:pic>
        <p:nvPicPr>
          <p:cNvPr id="4" name="Content Placeholder 3" descr="dancer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 DANCERS 2</a:t>
            </a:r>
            <a:endParaRPr lang="en-US" dirty="0"/>
          </a:p>
        </p:txBody>
      </p:sp>
      <p:pic>
        <p:nvPicPr>
          <p:cNvPr id="4" name="Content Placeholder 3" descr="dancers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35052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DUBOIS BURIAL</a:t>
            </a:r>
            <a:endParaRPr lang="en-US" sz="3200" dirty="0"/>
          </a:p>
        </p:txBody>
      </p:sp>
      <p:pic>
        <p:nvPicPr>
          <p:cNvPr id="4" name="Content Placeholder 3" descr="Du Bois Buria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168400"/>
            <a:ext cx="3429000" cy="5447490"/>
          </a:xfrm>
        </p:spPr>
      </p:pic>
      <p:pic>
        <p:nvPicPr>
          <p:cNvPr id="5" name="Picture 4" descr="ghana calls at Du Bois Cen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82940" y="1126067"/>
            <a:ext cx="3246660" cy="54271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0" y="228600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GHANA CALL DU BOIS</a:t>
            </a:r>
            <a:endParaRPr lang="en-US" sz="3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 BOIS FAMILY</a:t>
            </a:r>
            <a:endParaRPr lang="en-US" dirty="0"/>
          </a:p>
        </p:txBody>
      </p:sp>
      <p:pic>
        <p:nvPicPr>
          <p:cNvPr id="4" name="Content Placeholder 3" descr="Du Bois famil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197</Words>
  <Application>Microsoft Office PowerPoint</Application>
  <PresentationFormat>On-screen Show (4:3)</PresentationFormat>
  <Paragraphs>77</Paragraphs>
  <Slides>58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Office Theme</vt:lpstr>
      <vt:lpstr>Study Abroad Ghana</vt:lpstr>
      <vt:lpstr>ACCRA COAST</vt:lpstr>
      <vt:lpstr>FREEDOM FIGHTERS</vt:lpstr>
      <vt:lpstr>BLACK STAR</vt:lpstr>
      <vt:lpstr>BEHEADED KWAME-KHRUMAH</vt:lpstr>
      <vt:lpstr>AFRICAN DANCERS</vt:lpstr>
      <vt:lpstr>AFRICAN DANCERS 2</vt:lpstr>
      <vt:lpstr>DUBOIS BURIAL</vt:lpstr>
      <vt:lpstr>DU BOIS FAMILY</vt:lpstr>
      <vt:lpstr>STUDENTS JOINING DANCERS</vt:lpstr>
      <vt:lpstr>VIEW OF THE COAST FROM BLACK STAR</vt:lpstr>
      <vt:lpstr>KWAME KRUMAH MUSEUM</vt:lpstr>
      <vt:lpstr>FIRST ANNUAL REPORT NAACP</vt:lpstr>
      <vt:lpstr>HO, VOLTA REGION</vt:lpstr>
      <vt:lpstr>ABURI BOTANICAL GARDENS</vt:lpstr>
      <vt:lpstr>FEEDING THE MONKEYS</vt:lpstr>
      <vt:lpstr>FEEDING MONKEYS 2</vt:lpstr>
      <vt:lpstr>AFRICAN HOME</vt:lpstr>
      <vt:lpstr>VERY LARGE TREE</vt:lpstr>
      <vt:lpstr>AFRICAN SHOP</vt:lpstr>
      <vt:lpstr>SHADE TREE</vt:lpstr>
      <vt:lpstr>TREE OF LIFE SANKOFA</vt:lpstr>
      <vt:lpstr>TREE OF LIFE</vt:lpstr>
      <vt:lpstr>STUDENTS AT WATER FALL</vt:lpstr>
      <vt:lpstr>STUDENTS AT WATERFALL 2</vt:lpstr>
      <vt:lpstr>KUMASI</vt:lpstr>
      <vt:lpstr>KUMASI</vt:lpstr>
      <vt:lpstr>CLOTHE COLORING</vt:lpstr>
      <vt:lpstr>DANCERS</vt:lpstr>
      <vt:lpstr>DANCERS 2</vt:lpstr>
      <vt:lpstr>MUSICIANS</vt:lpstr>
      <vt:lpstr>WEAVING</vt:lpstr>
      <vt:lpstr>CAPE COAST</vt:lpstr>
      <vt:lpstr>POLICE STATION</vt:lpstr>
      <vt:lpstr>SLAVE FORT</vt:lpstr>
      <vt:lpstr>SLAVE FORT 2</vt:lpstr>
      <vt:lpstr>SLAVE CASTLE</vt:lpstr>
      <vt:lpstr>SLAVE FORT </vt:lpstr>
      <vt:lpstr>SLAVE FORT</vt:lpstr>
      <vt:lpstr>SLAVE CASTLE</vt:lpstr>
      <vt:lpstr>SLAVE CASTLE COAST VIEW</vt:lpstr>
      <vt:lpstr>SLAVE HOLDING CELL</vt:lpstr>
      <vt:lpstr>INSIDE VIEW</vt:lpstr>
      <vt:lpstr>SLAVE CELL</vt:lpstr>
      <vt:lpstr>HOLDING CELLS FOR SLAVES</vt:lpstr>
      <vt:lpstr>DOOR OF NO RETURN </vt:lpstr>
      <vt:lpstr>SLAVE HOLE</vt:lpstr>
      <vt:lpstr>PALAVER HALL</vt:lpstr>
      <vt:lpstr>PEEP HOLD AT AMSTERDAM</vt:lpstr>
      <vt:lpstr>SLAVE TUNNEL</vt:lpstr>
      <vt:lpstr>DUNGEON AT FORT AMSTERDAM</vt:lpstr>
      <vt:lpstr>FORT AMSTERDAM</vt:lpstr>
      <vt:lpstr>CAPE COAST CASTLE</vt:lpstr>
      <vt:lpstr>MEMORY PLAQUE</vt:lpstr>
      <vt:lpstr>CHIEF GYAN</vt:lpstr>
      <vt:lpstr>LEAVING COAST CASTLE</vt:lpstr>
      <vt:lpstr>RITE OF PASSAGE</vt:lpstr>
      <vt:lpstr>RITE OF PASSAGE 2</vt:lpstr>
    </vt:vector>
  </TitlesOfParts>
  <Company>Purdue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Study Abroad Ghana</dc:title>
  <dc:creator>mstokes</dc:creator>
  <cp:lastModifiedBy>mstokes</cp:lastModifiedBy>
  <cp:revision>21</cp:revision>
  <dcterms:created xsi:type="dcterms:W3CDTF">2013-07-24T18:09:43Z</dcterms:created>
  <dcterms:modified xsi:type="dcterms:W3CDTF">2013-07-24T21:36:42Z</dcterms:modified>
</cp:coreProperties>
</file>